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F4F471-38C0-451E-8CFF-8F456F032A01}" v="15" dt="2024-10-05T16:51:02.7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1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58359D-0494-476B-AA88-D741BE0E179B}" type="datetimeFigureOut">
              <a:rPr lang="es-ES" smtClean="0"/>
              <a:t>05/10/2024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C00FD9-EEA9-4BB9-9F56-BD0882E0BC8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3957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00FD9-EEA9-4BB9-9F56-BD0882E0BC89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8016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F16AAE-CF16-7E2A-1623-CD9BE26AA5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87153F-94E8-1728-E3FB-20AA709601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A9B479B-8E9E-81F2-FEA6-A35A95CA2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4F499-8EF7-4DF1-AAB3-21ADD5AA5F0E}" type="datetime1">
              <a:rPr lang="es-ES" smtClean="0"/>
              <a:t>05/10/2024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95C8BEC-0C1B-8B8E-4D34-99C5852AD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9039BF-ADBA-2F8B-5360-5C450BA2D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1215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9FB1CC-2867-CCD3-C15F-D11B41214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A3A5D48-C2B3-1EF1-0C49-1A0DF5F0A0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CC2998-28CF-581E-5009-9132E6BB4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F808-EA2D-4434-BED3-CE91994A0AF3}" type="datetime1">
              <a:rPr lang="es-ES" smtClean="0"/>
              <a:t>05/10/2024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635480-0D4C-EB4F-8BE8-0470259D2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DC4190-9E0B-98B6-6BF5-998D7DA1D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390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7616934-A150-A03C-A18E-68487538F4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7DC4352-C7B2-2A93-21F2-3928DE3AC5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FD9640-FC7E-2CFF-F8DF-8D03E06BF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AFDC5-386D-4EE6-9C2A-C8863B75820F}" type="datetime1">
              <a:rPr lang="es-ES" smtClean="0"/>
              <a:t>05/10/2024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673906-12F4-C120-1B6B-EC568E378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0D687F-34AC-6864-AAF7-1D67F35BC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6994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539A3-DBBE-B604-31AA-D53ECD82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2C2EA4-5AE4-7DD4-667F-06F52BAE2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DEB6D9-3A4D-C691-EB67-9F7D04744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71D22-7993-4360-8959-96D293DED5F3}" type="datetime1">
              <a:rPr lang="es-ES" smtClean="0"/>
              <a:t>05/10/2024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95FF9F1-5D87-4500-D473-BFD059013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EF48CC-DE26-966A-AD20-AE12B7D3E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9798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A5CE6F-6F06-CAEB-C3A9-9232A52C1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3819E2-C9DE-E1C2-8E0A-FB75F8C2A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CCB2563-981E-FCCA-C8A2-07B973A24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3DB2A-FCDB-429B-85D8-BFD1CE88D739}" type="datetime1">
              <a:rPr lang="es-ES" smtClean="0"/>
              <a:t>05/10/2024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34792C-4B59-D052-EE0C-726732F19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C2EEA1-3633-9903-2640-E44FC4E9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9114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3F642E-8466-F248-28AA-C2D5DC7BB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3344B6-DDBA-E895-63F4-637828C27E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1D1A652-7A0A-FE53-7284-8D7FEBE28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62BC91B-F466-C1A9-F555-9807B894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35D63-DD16-4E8D-92D7-ADB11F1ED76E}" type="datetime1">
              <a:rPr lang="es-ES" smtClean="0"/>
              <a:t>05/10/2024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ED31D66-14F6-47CA-7DD2-8E9978A9E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651E14-4AEC-2B6B-39C6-D0BA0A9B7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01275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18B1FB-6645-42AA-556E-5C4FC64D7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E2DBA6-1573-5543-82A1-4353C03D1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C5A4D47-37CC-1D3E-AFF0-01A7DB105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97EF846-5D01-2577-AECE-0D7F62A511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8A7322F-3A83-167E-FCDE-317B2E504F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AF1F72F-BFBA-3CA9-22CB-993213238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1F931-B2CD-403C-9456-78692032E7D8}" type="datetime1">
              <a:rPr lang="es-ES" smtClean="0"/>
              <a:t>05/10/2024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166A25D-23C6-B59A-C645-0A420C3B0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5FF7D70-FEF9-5422-EAC0-D5AB8E61A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32212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866B34-4DBD-693E-AE67-19EF9C475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417CD88-6692-8CD2-BFC9-1C0FC899C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99E5D-B2FA-4487-B26D-CD2445859894}" type="datetime1">
              <a:rPr lang="es-ES" smtClean="0"/>
              <a:t>05/10/2024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A7171-6070-343B-D961-7B405ECFA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46F9AFE-8A3B-DBC0-8561-15C61180B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2660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A3D688B-048A-C731-34CD-254F5EB48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26E4E-0F1C-4E52-B25F-46C3371AFA9F}" type="datetime1">
              <a:rPr lang="es-ES" smtClean="0"/>
              <a:t>05/10/2024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DD23B4E-49F7-FB11-190B-0E8BD7259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FB310AA-F903-6D56-FE91-539B5643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99561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7A7F54-6AC1-D5CC-67F6-28131F4B7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3EF55F-1275-AD1D-FD2D-A1E13087C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5E5C259-7F4A-3BA1-4982-2A4080E40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C5C52CA-68C5-BFD4-1B35-9EC36BC6C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00F96-0376-4359-9AB4-1673141CAFD5}" type="datetime1">
              <a:rPr lang="es-ES" smtClean="0"/>
              <a:t>05/10/2024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991111D-E5B7-191B-3078-96D86591D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0B738FA-4263-CE6A-A4F3-1939157F7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5923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9C204D-8FBB-4290-849F-653362787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B5B6AD3-40B2-B69C-75F1-E0F96754E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1EFB995-523C-71A3-899C-D36821CC74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F776576-D834-8236-EBB5-B53B2B6D6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06A4B-2D53-4E59-AE31-24357716848A}" type="datetime1">
              <a:rPr lang="es-ES" smtClean="0"/>
              <a:t>05/10/2024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747A761-B62B-6E21-BBDC-6683E976B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6432C8E-3957-D966-BB43-379C331CF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6700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A5E591D-25BD-C202-8419-EC5330CA9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4BCE26E-058B-8018-402D-242C24CA3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6AC1F9-7772-F6D0-E8AD-509B2C8465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CBCC15-B518-45AD-AB28-F85F4B71A7A8}" type="datetime1">
              <a:rPr lang="es-ES" smtClean="0"/>
              <a:t>05/10/2024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5DB90A-11D1-4523-CCB2-09F2DCA06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NASAGROWTH | Tool Presentation | Space Apps Challenge 2024 </a:t>
            </a: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5E4E21-717E-B7A2-6500-CDF741152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AFBC4C-B39E-4C48-A6F7-9BD127753D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353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D38BE7A-5114-84AF-A222-116F95F3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401312" cy="365125"/>
          </a:xfrm>
        </p:spPr>
        <p:txBody>
          <a:bodyPr/>
          <a:lstStyle/>
          <a:p>
            <a:r>
              <a:rPr lang="en-US" noProof="0" dirty="0"/>
              <a:t>NASAGROWTH | Tool Presentation | Space Apps Challenge 2024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52E7D69-FB0B-542B-3AAE-0638ECC7B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n-US" noProof="0" smtClean="0"/>
              <a:t>1</a:t>
            </a:fld>
            <a:endParaRPr lang="en-US" noProof="0" dirty="0"/>
          </a:p>
        </p:txBody>
      </p:sp>
      <p:pic>
        <p:nvPicPr>
          <p:cNvPr id="6" name="Imagen 5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2E1F4DB5-B20A-7D1F-2F28-9F2C1C560D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97" y="800397"/>
            <a:ext cx="4761905" cy="4761905"/>
          </a:xfrm>
          <a:prstGeom prst="rect">
            <a:avLst/>
          </a:prstGeom>
        </p:spPr>
      </p:pic>
      <p:pic>
        <p:nvPicPr>
          <p:cNvPr id="7" name="Imagen 6" descr="Grupo de personas posando delante de una pared&#10;&#10;Descripción generada automáticamente con confianza baja">
            <a:extLst>
              <a:ext uri="{FF2B5EF4-FFF2-40B4-BE49-F238E27FC236}">
                <a16:creationId xmlns:a16="http://schemas.microsoft.com/office/drawing/2014/main" id="{403D5068-071C-FB49-B2FD-17753A1B0C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1" y="800397"/>
            <a:ext cx="6349206" cy="4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110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2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ítulo 5">
            <a:extLst>
              <a:ext uri="{FF2B5EF4-FFF2-40B4-BE49-F238E27FC236}">
                <a16:creationId xmlns:a16="http://schemas.microsoft.com/office/drawing/2014/main" id="{5CB8CEA1-DD42-B5F0-0090-A8A36A7D2C6C}"/>
              </a:ext>
            </a:extLst>
          </p:cNvPr>
          <p:cNvSpPr txBox="1">
            <a:spLocks/>
          </p:cNvSpPr>
          <p:nvPr/>
        </p:nvSpPr>
        <p:spPr>
          <a:xfrm>
            <a:off x="733425" y="935667"/>
            <a:ext cx="5229361" cy="38436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today’s world, we suffer: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Unpredictable weather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Pests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noProof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Deseases</a:t>
            </a:r>
            <a:endParaRPr lang="en-US" sz="22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These affect farmers: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Planting and harvesting schedules are disrupted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Crops are damaged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Livestock is affected</a:t>
            </a: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14375">
              <a:spcAft>
                <a:spcPts val="600"/>
              </a:spcAft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 of us are affected, because crops and livestock are a critical source of food.</a:t>
            </a:r>
          </a:p>
        </p:txBody>
      </p:sp>
      <p:pic>
        <p:nvPicPr>
          <p:cNvPr id="8" name="Imagen 7" descr="Un grupo de personas en una playa&#10;&#10;Descripción generada automáticamente">
            <a:extLst>
              <a:ext uri="{FF2B5EF4-FFF2-40B4-BE49-F238E27FC236}">
                <a16:creationId xmlns:a16="http://schemas.microsoft.com/office/drawing/2014/main" id="{BEB7B0B2-FD52-7763-B9F6-3487405D9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39" r="23824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D38BE7A-5114-84AF-A222-116F95F3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5200" y="6356350"/>
            <a:ext cx="34290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90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NASAGROWTH | Tool Presentation | Space Apps Challenge 2024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52E7D69-FB0B-542B-3AAE-0638ECC7B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6AFBC4C-B39E-4C48-A6F7-9BD127753D6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9" name="Título 5">
            <a:extLst>
              <a:ext uri="{FF2B5EF4-FFF2-40B4-BE49-F238E27FC236}">
                <a16:creationId xmlns:a16="http://schemas.microsoft.com/office/drawing/2014/main" id="{630D77A3-7804-D9E3-45C3-0ACB09ACE363}"/>
              </a:ext>
            </a:extLst>
          </p:cNvPr>
          <p:cNvSpPr txBox="1">
            <a:spLocks/>
          </p:cNvSpPr>
          <p:nvPr/>
        </p:nvSpPr>
        <p:spPr>
          <a:xfrm>
            <a:off x="368044" y="160337"/>
            <a:ext cx="2505075" cy="587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Why?</a:t>
            </a: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A0C0A010-4B02-67BE-55CA-30C83CAF8364}"/>
              </a:ext>
            </a:extLst>
          </p:cNvPr>
          <p:cNvSpPr/>
          <p:nvPr/>
        </p:nvSpPr>
        <p:spPr>
          <a:xfrm>
            <a:off x="742950" y="5210175"/>
            <a:ext cx="657225" cy="63595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Título 5">
            <a:extLst>
              <a:ext uri="{FF2B5EF4-FFF2-40B4-BE49-F238E27FC236}">
                <a16:creationId xmlns:a16="http://schemas.microsoft.com/office/drawing/2014/main" id="{60240DE9-32F6-B284-B7CA-5B414CD81C08}"/>
              </a:ext>
            </a:extLst>
          </p:cNvPr>
          <p:cNvSpPr txBox="1">
            <a:spLocks/>
          </p:cNvSpPr>
          <p:nvPr/>
        </p:nvSpPr>
        <p:spPr>
          <a:xfrm>
            <a:off x="9023433" y="5926135"/>
            <a:ext cx="1917534" cy="4302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600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Credit: </a:t>
            </a: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Getty Images</a:t>
            </a:r>
            <a:endParaRPr lang="en-US" sz="1600" b="1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949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1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C9F95C2-3A72-CBC4-7F3E-FA3D393232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237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52" name="Rectangle 2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ítulo 5">
            <a:extLst>
              <a:ext uri="{FF2B5EF4-FFF2-40B4-BE49-F238E27FC236}">
                <a16:creationId xmlns:a16="http://schemas.microsoft.com/office/drawing/2014/main" id="{22A3C283-DB14-F1C6-1E11-BEFE61B91319}"/>
              </a:ext>
            </a:extLst>
          </p:cNvPr>
          <p:cNvSpPr txBox="1">
            <a:spLocks/>
          </p:cNvSpPr>
          <p:nvPr/>
        </p:nvSpPr>
        <p:spPr>
          <a:xfrm>
            <a:off x="368044" y="160337"/>
            <a:ext cx="2505075" cy="587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Why?</a:t>
            </a:r>
          </a:p>
        </p:txBody>
      </p:sp>
      <p:sp>
        <p:nvSpPr>
          <p:cNvPr id="5" name="Título 5">
            <a:extLst>
              <a:ext uri="{FF2B5EF4-FFF2-40B4-BE49-F238E27FC236}">
                <a16:creationId xmlns:a16="http://schemas.microsoft.com/office/drawing/2014/main" id="{5CB8CEA1-DD42-B5F0-0090-A8A36A7D2C6C}"/>
              </a:ext>
            </a:extLst>
          </p:cNvPr>
          <p:cNvSpPr txBox="1">
            <a:spLocks/>
          </p:cNvSpPr>
          <p:nvPr/>
        </p:nvSpPr>
        <p:spPr>
          <a:xfrm>
            <a:off x="457200" y="824757"/>
            <a:ext cx="5314950" cy="37427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Farmers need support against these issues, by means of improved weather data and predictions (more precise, timely, adapted to their specific crops / livestock)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will enable farmers to: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Make informed decisions based on relevant, useful, actual data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Manage the risks of drought and floodings and use water efficiently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Improve their farming practices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Optimize production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42925">
              <a:spcAft>
                <a:spcPts val="600"/>
              </a:spcAft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turn, this contributes to a steady supply of food, which benefits farmers and consumers (predictable deliveries, stable prices). 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D38BE7A-5114-84AF-A222-116F95F3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100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NASAGROWTH | Tool Presentation | Space Apps Challenge 2024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52E7D69-FB0B-542B-3AAE-0638ECC7B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6AFBC4C-B39E-4C48-A6F7-9BD127753D6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9" name="Título 5">
            <a:extLst>
              <a:ext uri="{FF2B5EF4-FFF2-40B4-BE49-F238E27FC236}">
                <a16:creationId xmlns:a16="http://schemas.microsoft.com/office/drawing/2014/main" id="{FA4E4038-F89B-3EB0-B0C0-49E54ECA70E1}"/>
              </a:ext>
            </a:extLst>
          </p:cNvPr>
          <p:cNvSpPr txBox="1">
            <a:spLocks/>
          </p:cNvSpPr>
          <p:nvPr/>
        </p:nvSpPr>
        <p:spPr>
          <a:xfrm>
            <a:off x="10594464" y="4604493"/>
            <a:ext cx="1917534" cy="4302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600" b="1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Credit: </a:t>
            </a:r>
            <a:r>
              <a:rPr lang="en-US" sz="1600" b="1" noProof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nooreva</a:t>
            </a:r>
            <a:endParaRPr lang="en-US" sz="1600" b="1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A2A4F9AF-25B9-25BF-87B4-8BECAB2147F4}"/>
              </a:ext>
            </a:extLst>
          </p:cNvPr>
          <p:cNvSpPr/>
          <p:nvPr/>
        </p:nvSpPr>
        <p:spPr>
          <a:xfrm>
            <a:off x="504825" y="5781675"/>
            <a:ext cx="533400" cy="47625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6627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D38BE7A-5114-84AF-A222-116F95F3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401312" cy="365125"/>
          </a:xfrm>
        </p:spPr>
        <p:txBody>
          <a:bodyPr/>
          <a:lstStyle/>
          <a:p>
            <a:r>
              <a:rPr lang="en-US" noProof="0" dirty="0"/>
              <a:t>NASAGROWTH | Tool Presentation | Space Apps Challenge 2024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52E7D69-FB0B-542B-3AAE-0638ECC7B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n-US" noProof="0" smtClean="0"/>
              <a:t>4</a:t>
            </a:fld>
            <a:endParaRPr lang="en-US" noProof="0" dirty="0"/>
          </a:p>
        </p:txBody>
      </p:sp>
      <p:sp>
        <p:nvSpPr>
          <p:cNvPr id="4" name="Título 5">
            <a:extLst>
              <a:ext uri="{FF2B5EF4-FFF2-40B4-BE49-F238E27FC236}">
                <a16:creationId xmlns:a16="http://schemas.microsoft.com/office/drawing/2014/main" id="{22A3C283-DB14-F1C6-1E11-BEFE61B91319}"/>
              </a:ext>
            </a:extLst>
          </p:cNvPr>
          <p:cNvSpPr txBox="1">
            <a:spLocks/>
          </p:cNvSpPr>
          <p:nvPr/>
        </p:nvSpPr>
        <p:spPr>
          <a:xfrm>
            <a:off x="374268" y="233199"/>
            <a:ext cx="8351487" cy="338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How?</a:t>
            </a:r>
          </a:p>
        </p:txBody>
      </p:sp>
      <p:sp>
        <p:nvSpPr>
          <p:cNvPr id="5" name="Título 5">
            <a:extLst>
              <a:ext uri="{FF2B5EF4-FFF2-40B4-BE49-F238E27FC236}">
                <a16:creationId xmlns:a16="http://schemas.microsoft.com/office/drawing/2014/main" id="{5CB8CEA1-DD42-B5F0-0090-A8A36A7D2C6C}"/>
              </a:ext>
            </a:extLst>
          </p:cNvPr>
          <p:cNvSpPr txBox="1">
            <a:spLocks/>
          </p:cNvSpPr>
          <p:nvPr/>
        </p:nvSpPr>
        <p:spPr>
          <a:xfrm>
            <a:off x="723899" y="671349"/>
            <a:ext cx="10763251" cy="55580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NASA and other Space Agencies have a wealth of information.</a:t>
            </a:r>
          </a:p>
          <a:p>
            <a:pPr>
              <a:lnSpc>
                <a:spcPct val="110000"/>
              </a:lnSpc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will publish that information in a way which is accessible and understandable to farmers, by means of an app.</a:t>
            </a:r>
            <a:endParaRPr lang="en-US" sz="28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086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D38BE7A-5114-84AF-A222-116F95F3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401312" cy="365125"/>
          </a:xfrm>
        </p:spPr>
        <p:txBody>
          <a:bodyPr/>
          <a:lstStyle/>
          <a:p>
            <a:r>
              <a:rPr lang="en-US" noProof="0" dirty="0"/>
              <a:t>NASAGROWTH | Tool Presentation | Space Apps Challenge 2024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52E7D69-FB0B-542B-3AAE-0638ECC7B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n-US" noProof="0" smtClean="0"/>
              <a:t>5</a:t>
            </a:fld>
            <a:endParaRPr lang="en-US" noProof="0" dirty="0"/>
          </a:p>
        </p:txBody>
      </p:sp>
      <p:sp>
        <p:nvSpPr>
          <p:cNvPr id="4" name="Título 5">
            <a:extLst>
              <a:ext uri="{FF2B5EF4-FFF2-40B4-BE49-F238E27FC236}">
                <a16:creationId xmlns:a16="http://schemas.microsoft.com/office/drawing/2014/main" id="{22A3C283-DB14-F1C6-1E11-BEFE61B91319}"/>
              </a:ext>
            </a:extLst>
          </p:cNvPr>
          <p:cNvSpPr txBox="1">
            <a:spLocks/>
          </p:cNvSpPr>
          <p:nvPr/>
        </p:nvSpPr>
        <p:spPr>
          <a:xfrm>
            <a:off x="374268" y="233199"/>
            <a:ext cx="8351487" cy="338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What?</a:t>
            </a:r>
          </a:p>
        </p:txBody>
      </p:sp>
      <p:sp>
        <p:nvSpPr>
          <p:cNvPr id="5" name="Título 5">
            <a:extLst>
              <a:ext uri="{FF2B5EF4-FFF2-40B4-BE49-F238E27FC236}">
                <a16:creationId xmlns:a16="http://schemas.microsoft.com/office/drawing/2014/main" id="{5CB8CEA1-DD42-B5F0-0090-A8A36A7D2C6C}"/>
              </a:ext>
            </a:extLst>
          </p:cNvPr>
          <p:cNvSpPr txBox="1">
            <a:spLocks/>
          </p:cNvSpPr>
          <p:nvPr/>
        </p:nvSpPr>
        <p:spPr>
          <a:xfrm>
            <a:off x="723899" y="671349"/>
            <a:ext cx="10763251" cy="55580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designed a</a:t>
            </a:r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multiplatform app to run on:</a:t>
            </a:r>
          </a:p>
          <a:p>
            <a:pPr marL="457200" indent="-4572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Smartphone</a:t>
            </a:r>
          </a:p>
          <a:p>
            <a:pPr marL="457200" indent="-4572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Tablet</a:t>
            </a:r>
          </a:p>
          <a:p>
            <a:pPr marL="457200" indent="-4572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 browser</a:t>
            </a:r>
          </a:p>
          <a:p>
            <a:pPr marL="457200" indent="-45720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n-US" sz="2800" noProof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With:</a:t>
            </a:r>
          </a:p>
          <a:p>
            <a:pPr marL="457200" indent="-4572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ser-friendly interface</a:t>
            </a:r>
          </a:p>
          <a:p>
            <a:pPr marL="457200" indent="-4572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Dashboard</a:t>
            </a:r>
          </a:p>
          <a:p>
            <a:pPr marL="457200" indent="-4572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Sourcing data not only from the Space Agencies, but from the farmers themselves as well</a:t>
            </a:r>
          </a:p>
        </p:txBody>
      </p:sp>
    </p:spTree>
    <p:extLst>
      <p:ext uri="{BB962C8B-B14F-4D97-AF65-F5344CB8AC3E}">
        <p14:creationId xmlns:p14="http://schemas.microsoft.com/office/powerpoint/2010/main" val="1979762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E74FA6C-AEF5-8CDB-4119-88D3539651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881" r="-1" b="41004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ítulo 5">
            <a:extLst>
              <a:ext uri="{FF2B5EF4-FFF2-40B4-BE49-F238E27FC236}">
                <a16:creationId xmlns:a16="http://schemas.microsoft.com/office/drawing/2014/main" id="{5CB8CEA1-DD42-B5F0-0090-A8A36A7D2C6C}"/>
              </a:ext>
            </a:extLst>
          </p:cNvPr>
          <p:cNvSpPr txBox="1">
            <a:spLocks/>
          </p:cNvSpPr>
          <p:nvPr/>
        </p:nvSpPr>
        <p:spPr>
          <a:xfrm>
            <a:off x="8226935" y="749350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app will be available to different people with different perspectives: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Farmers (520 million people, around 50% women, 90% less than 10 hectares)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Agronomists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Soil scientists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Laborers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Agricultural communities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app will also support exchanging messages among them and the use of discussion forums.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D38BE7A-5114-84AF-A222-116F95F3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100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NASAGROWTH | Tool Presentation | Space Apps Challenge 2024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52E7D69-FB0B-542B-3AAE-0638ECC7B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6AFBC4C-B39E-4C48-A6F7-9BD127753D6C}" type="slidenum">
              <a:rPr lang="en-US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6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8" name="Título 5">
            <a:extLst>
              <a:ext uri="{FF2B5EF4-FFF2-40B4-BE49-F238E27FC236}">
                <a16:creationId xmlns:a16="http://schemas.microsoft.com/office/drawing/2014/main" id="{34A21F8A-7C47-E7EE-210E-C435EC0A1FEB}"/>
              </a:ext>
            </a:extLst>
          </p:cNvPr>
          <p:cNvSpPr txBox="1">
            <a:spLocks/>
          </p:cNvSpPr>
          <p:nvPr/>
        </p:nvSpPr>
        <p:spPr>
          <a:xfrm>
            <a:off x="160276" y="6017796"/>
            <a:ext cx="1465560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en-US" sz="1300" noProof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Credit: FAO</a:t>
            </a:r>
          </a:p>
        </p:txBody>
      </p:sp>
      <p:sp>
        <p:nvSpPr>
          <p:cNvPr id="10" name="Título 5">
            <a:extLst>
              <a:ext uri="{FF2B5EF4-FFF2-40B4-BE49-F238E27FC236}">
                <a16:creationId xmlns:a16="http://schemas.microsoft.com/office/drawing/2014/main" id="{8471BE87-7D0C-F8C4-29E3-65CDC0EB9231}"/>
              </a:ext>
            </a:extLst>
          </p:cNvPr>
          <p:cNvSpPr txBox="1">
            <a:spLocks/>
          </p:cNvSpPr>
          <p:nvPr/>
        </p:nvSpPr>
        <p:spPr>
          <a:xfrm>
            <a:off x="907358" y="226647"/>
            <a:ext cx="8351487" cy="338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Who?</a:t>
            </a:r>
          </a:p>
        </p:txBody>
      </p:sp>
    </p:spTree>
    <p:extLst>
      <p:ext uri="{BB962C8B-B14F-4D97-AF65-F5344CB8AC3E}">
        <p14:creationId xmlns:p14="http://schemas.microsoft.com/office/powerpoint/2010/main" val="4181497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>
            <a:extLst>
              <a:ext uri="{FF2B5EF4-FFF2-40B4-BE49-F238E27FC236}">
                <a16:creationId xmlns:a16="http://schemas.microsoft.com/office/drawing/2014/main" id="{22A3C283-DB14-F1C6-1E11-BEFE61B91319}"/>
              </a:ext>
            </a:extLst>
          </p:cNvPr>
          <p:cNvSpPr txBox="1">
            <a:spLocks/>
          </p:cNvSpPr>
          <p:nvPr/>
        </p:nvSpPr>
        <p:spPr>
          <a:xfrm>
            <a:off x="6417733" y="142875"/>
            <a:ext cx="4135967" cy="5476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Critical Success Factors</a:t>
            </a:r>
          </a:p>
        </p:txBody>
      </p:sp>
      <p:pic>
        <p:nvPicPr>
          <p:cNvPr id="7" name="Imagen 6" descr="Forma&#10;&#10;Descripción generada automáticamente">
            <a:extLst>
              <a:ext uri="{FF2B5EF4-FFF2-40B4-BE49-F238E27FC236}">
                <a16:creationId xmlns:a16="http://schemas.microsoft.com/office/drawing/2014/main" id="{31C9780D-87DB-A067-D688-1CC2183D2B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8" r="3823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52E7D69-FB0B-542B-3AAE-0638ECC7B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013" y="6356350"/>
            <a:ext cx="685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fld id="{26AFBC4C-B39E-4C48-A6F7-9BD127753D6C}" type="slidenum">
              <a:rPr lang="en-US">
                <a:solidFill>
                  <a:srgbClr val="FFFFFF"/>
                </a:solidFill>
                <a:latin typeface="Calibri" panose="020F0502020204030204"/>
              </a:rPr>
              <a:pPr algn="l">
                <a:spcAft>
                  <a:spcPts val="600"/>
                </a:spcAft>
                <a:defRPr/>
              </a:pPr>
              <a:t>7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5" name="Título 5">
            <a:extLst>
              <a:ext uri="{FF2B5EF4-FFF2-40B4-BE49-F238E27FC236}">
                <a16:creationId xmlns:a16="http://schemas.microsoft.com/office/drawing/2014/main" id="{5CB8CEA1-DD42-B5F0-0090-A8A36A7D2C6C}"/>
              </a:ext>
            </a:extLst>
          </p:cNvPr>
          <p:cNvSpPr txBox="1">
            <a:spLocks/>
          </p:cNvSpPr>
          <p:nvPr/>
        </p:nvSpPr>
        <p:spPr>
          <a:xfrm>
            <a:off x="6417737" y="966787"/>
            <a:ext cx="5291663" cy="3752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 consider the following points as most relevant: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Farmer centric design, i.e. base the app on the users and their specific needs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Translate </a:t>
            </a:r>
            <a:r>
              <a:rPr lang="en-US" sz="2200" noProof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comple</a:t>
            </a:r>
            <a:r>
              <a:rPr lang="en-US" sz="2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 data into clear and understandable information</a:t>
            </a: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Timely updates and offline availability for away locations with no connectivity or low speed connectivity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D38BE7A-5114-84AF-A222-116F95F3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17733" y="6356350"/>
            <a:ext cx="52916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 kern="12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  <a:ea typeface="+mn-ea"/>
                <a:cs typeface="+mn-cs"/>
              </a:rPr>
              <a:t>NASAGROWTH | Tool Presentation | Space Apps Challenge 2024 </a:t>
            </a:r>
          </a:p>
        </p:txBody>
      </p:sp>
    </p:spTree>
    <p:extLst>
      <p:ext uri="{BB962C8B-B14F-4D97-AF65-F5344CB8AC3E}">
        <p14:creationId xmlns:p14="http://schemas.microsoft.com/office/powerpoint/2010/main" val="831371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D38BE7A-5114-84AF-A222-116F95F3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401312" cy="365125"/>
          </a:xfrm>
        </p:spPr>
        <p:txBody>
          <a:bodyPr/>
          <a:lstStyle/>
          <a:p>
            <a:r>
              <a:rPr lang="en-US" noProof="0" dirty="0"/>
              <a:t>NASAGROWTH | Tool Presentation | Space Apps Challenge 2024 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52E7D69-FB0B-542B-3AAE-0638ECC7B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FBC4C-B39E-4C48-A6F7-9BD127753D6C}" type="slidenum">
              <a:rPr lang="en-US" noProof="0" smtClean="0"/>
              <a:t>8</a:t>
            </a:fld>
            <a:endParaRPr lang="en-US" noProof="0" dirty="0"/>
          </a:p>
        </p:txBody>
      </p:sp>
      <p:sp>
        <p:nvSpPr>
          <p:cNvPr id="4" name="Título 5">
            <a:extLst>
              <a:ext uri="{FF2B5EF4-FFF2-40B4-BE49-F238E27FC236}">
                <a16:creationId xmlns:a16="http://schemas.microsoft.com/office/drawing/2014/main" id="{22A3C283-DB14-F1C6-1E11-BEFE61B91319}"/>
              </a:ext>
            </a:extLst>
          </p:cNvPr>
          <p:cNvSpPr txBox="1">
            <a:spLocks/>
          </p:cNvSpPr>
          <p:nvPr/>
        </p:nvSpPr>
        <p:spPr>
          <a:xfrm>
            <a:off x="374268" y="233199"/>
            <a:ext cx="8351487" cy="33855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noProof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Q&amp;A?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A786066-35AB-7C1F-5BC4-C57DB0D3F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394" y="1460581"/>
            <a:ext cx="7974259" cy="397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4359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90a8aec3-e044-4c52-b490-93621ab5ae6b}" enabled="0" method="" siteId="{90a8aec3-e044-4c52-b490-93621ab5ae6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408</Words>
  <Application>Microsoft Office PowerPoint</Application>
  <PresentationFormat>Panorámica</PresentationFormat>
  <Paragraphs>70</Paragraphs>
  <Slides>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Santander Muzzarelli, Santiago Javier</dc:creator>
  <cp:lastModifiedBy>Santander Muzzarelli, Santiago Javier</cp:lastModifiedBy>
  <cp:revision>3</cp:revision>
  <dcterms:created xsi:type="dcterms:W3CDTF">2024-10-05T13:02:59Z</dcterms:created>
  <dcterms:modified xsi:type="dcterms:W3CDTF">2024-10-05T16:57:23Z</dcterms:modified>
</cp:coreProperties>
</file>

<file path=docProps/thumbnail.jpeg>
</file>